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7945C-F7F5-4F44-80E2-C621A31C3E37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5A0C7-E06C-428F-8894-603F0695C3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851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90FD2DE-41D6-4FFB-AB0E-18A580FE383C}" type="slidenum">
              <a:rPr lang="fr-FR" altLang="fr-FR" smtClean="0"/>
              <a:pPr/>
              <a:t>1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53889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7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81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406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B004BF6-B0AA-4D7D-B433-B43219E8556E}" type="datetimeFigureOut">
              <a:rPr lang="en-US"/>
              <a:pPr>
                <a:defRPr/>
              </a:pPr>
              <a:t>8/1/2024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98DF58-35A1-402A-B8FE-6AC5FD19A084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450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02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51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56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8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92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27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15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00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52B76-356D-4560-A3B8-B8464868407E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AFB65-1C95-4013-BD7D-7B2A82B8C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59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18392"/>
              </p:ext>
            </p:extLst>
          </p:nvPr>
        </p:nvGraphicFramePr>
        <p:xfrm>
          <a:off x="1190626" y="582058"/>
          <a:ext cx="8353425" cy="5112247"/>
        </p:xfrm>
        <a:graphic>
          <a:graphicData uri="http://schemas.openxmlformats.org/drawingml/2006/table">
            <a:tbl>
              <a:tblPr/>
              <a:tblGrid>
                <a:gridCol w="484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54">
                <a:tc>
                  <a:txBody>
                    <a:bodyPr/>
                    <a:lstStyle>
                      <a:lvl1pPr marL="127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27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Calendrier des admissions Session Inscriptions tardives</a:t>
                      </a:r>
                      <a:endParaRPr kumimoji="0" lang="fr-FR" altLang="fr-FR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71684" marB="0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Dates proposées</a:t>
                      </a:r>
                    </a:p>
                  </a:txBody>
                  <a:tcPr marL="0" marR="0" marT="71684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52">
                <a:tc>
                  <a:txBody>
                    <a:bodyPr/>
                    <a:lstStyle>
                      <a:lvl1pPr marL="11113" indent="-12049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-12049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Ouverture des inscriptions tardives 2024/2025</a:t>
                      </a:r>
                    </a:p>
                    <a:p>
                      <a:pPr marL="11113" marR="0" lvl="0" indent="-12049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 ( selon places disponibles à l’issue de la première phase d’inscription)</a:t>
                      </a:r>
                    </a:p>
                  </a:txBody>
                  <a:tcPr marL="0" marR="0" marT="47246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À Partir du mercredi 09 septembre 2024</a:t>
                      </a:r>
                    </a:p>
                  </a:txBody>
                  <a:tcPr marL="0" marR="0" marT="138480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456">
                <a:tc>
                  <a:txBody>
                    <a:bodyPr/>
                    <a:lstStyle>
                      <a:lvl1pPr marL="1635125" indent="-12049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635125" marR="0" lvl="0" indent="-12049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Date limite de dépôt des dossiers de candidature</a:t>
                      </a:r>
                    </a:p>
                  </a:txBody>
                  <a:tcPr marL="0" marR="0" marT="32585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Vendredi  19 Octobre  2024</a:t>
                      </a:r>
                    </a:p>
                  </a:txBody>
                  <a:tcPr marL="0" marR="0" marT="123817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500">
                <a:tc>
                  <a:txBody>
                    <a:bodyPr/>
                    <a:lstStyle>
                      <a:lvl1pPr marL="1635125" indent="-12049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635125" marR="0" lvl="0" indent="-12049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Tenue des jurys présélection et communication des listes de candidats retenus pour passer le concours</a:t>
                      </a:r>
                    </a:p>
                  </a:txBody>
                  <a:tcPr marL="0" marR="0" marT="32585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Du 21 au 22  Octobre 2024</a:t>
                      </a:r>
                    </a:p>
                  </a:txBody>
                  <a:tcPr marL="0" marR="0" marT="123817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184"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Concours Ecrit et Entretien  Oral EMBA</a:t>
                      </a:r>
                    </a:p>
                  </a:txBody>
                  <a:tcPr marL="0" marR="0" marT="118386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9 Novembre – 14 Novembre 2024</a:t>
                      </a:r>
                    </a:p>
                  </a:txBody>
                  <a:tcPr marL="0" marR="0" marT="118386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184"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Tenue des jurys finaux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À partir du 1</a:t>
                      </a:r>
                      <a:r>
                        <a:rPr kumimoji="0" lang="fr-FR" altLang="fr-FR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 Novembre 2024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2184"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Annonce des résultats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 partir du 8 novembre 2024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9823">
                <a:tc>
                  <a:txBody>
                    <a:bodyPr/>
                    <a:lstStyle>
                      <a:lvl1pPr marL="127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27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Démarrage des cycles de formation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111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111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 partir du 22  Novembre 2024</a:t>
                      </a:r>
                    </a:p>
                  </a:txBody>
                  <a:tcPr marL="0" marR="0" marT="87431" marB="0" anchor="ctr" horzOverflow="overflow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151" name="Rectangle 4"/>
          <p:cNvSpPr>
            <a:spLocks noChangeArrowheads="1"/>
          </p:cNvSpPr>
          <p:nvPr/>
        </p:nvSpPr>
        <p:spPr bwMode="auto">
          <a:xfrm>
            <a:off x="3899368" y="165100"/>
            <a:ext cx="888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6675" indent="-55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75"/>
              </a:spcBef>
              <a:buNone/>
            </a:pPr>
            <a:r>
              <a:rPr lang="fr-FR" altLang="fr-FR" sz="1800" b="1" dirty="0" smtClean="0">
                <a:solidFill>
                  <a:srgbClr val="EDB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EMBA</a:t>
            </a:r>
            <a:endParaRPr lang="fr-FR" altLang="fr-FR" sz="1800" b="1" dirty="0">
              <a:solidFill>
                <a:srgbClr val="EDB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2"/>
          <p:cNvSpPr txBox="1"/>
          <p:nvPr/>
        </p:nvSpPr>
        <p:spPr>
          <a:xfrm>
            <a:off x="8691562" y="165100"/>
            <a:ext cx="3168650" cy="549275"/>
          </a:xfrm>
          <a:prstGeom prst="rect">
            <a:avLst/>
          </a:prstGeom>
        </p:spPr>
        <p:txBody>
          <a:bodyPr lIns="0" tIns="10317" rIns="0" bIns="0">
            <a:spAutoFit/>
          </a:bodyPr>
          <a:lstStyle/>
          <a:p>
            <a:pPr marL="10860" algn="r">
              <a:spcBef>
                <a:spcPts val="81"/>
              </a:spcBef>
              <a:defRPr/>
            </a:pPr>
            <a:r>
              <a:rPr lang="fr-FR" sz="1710" b="1" spc="-4" dirty="0">
                <a:solidFill>
                  <a:srgbClr val="222268"/>
                </a:solidFill>
                <a:latin typeface="Times New Roman"/>
                <a:cs typeface="Times New Roman"/>
              </a:rPr>
              <a:t>Calendrier Inscriptions Tardives</a:t>
            </a:r>
          </a:p>
          <a:p>
            <a:pPr marL="10860" algn="r">
              <a:spcBef>
                <a:spcPts val="81"/>
              </a:spcBef>
              <a:defRPr/>
            </a:pPr>
            <a:r>
              <a:rPr lang="fr-FR" sz="1710" b="1" spc="-4" dirty="0">
                <a:solidFill>
                  <a:srgbClr val="EDB529"/>
                </a:solidFill>
                <a:latin typeface="Times New Roman"/>
                <a:cs typeface="Times New Roman"/>
              </a:rPr>
              <a:t>Promotions 2024/2025</a:t>
            </a:r>
            <a:endParaRPr lang="fr-FR" sz="1710" dirty="0">
              <a:latin typeface="Times New Roman"/>
              <a:cs typeface="Times New Roman"/>
            </a:endParaRPr>
          </a:p>
        </p:txBody>
      </p:sp>
      <p:sp>
        <p:nvSpPr>
          <p:cNvPr id="5153" name="Rectangle 1"/>
          <p:cNvSpPr>
            <a:spLocks noChangeArrowheads="1"/>
          </p:cNvSpPr>
          <p:nvPr/>
        </p:nvSpPr>
        <p:spPr bwMode="auto">
          <a:xfrm>
            <a:off x="1479551" y="6272213"/>
            <a:ext cx="80660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sz="1800" dirty="0"/>
              <a:t>* </a:t>
            </a:r>
            <a:r>
              <a:rPr lang="fr-FR" sz="1400" dirty="0"/>
              <a:t>Peut connaitre des  mise à jour selon le calendrier officiel des vacances universitaires et de l’agenda pédagogique</a:t>
            </a:r>
          </a:p>
        </p:txBody>
      </p:sp>
    </p:spTree>
    <p:extLst>
      <p:ext uri="{BB962C8B-B14F-4D97-AF65-F5344CB8AC3E}">
        <p14:creationId xmlns:p14="http://schemas.microsoft.com/office/powerpoint/2010/main" val="163731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133</Words>
  <Application>Microsoft Office PowerPoint</Application>
  <PresentationFormat>Grand écran</PresentationFormat>
  <Paragraphs>22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Scénario 1</dc:title>
  <dc:creator>DeLL</dc:creator>
  <cp:lastModifiedBy>Giscae</cp:lastModifiedBy>
  <cp:revision>8</cp:revision>
  <dcterms:created xsi:type="dcterms:W3CDTF">2024-06-03T21:51:12Z</dcterms:created>
  <dcterms:modified xsi:type="dcterms:W3CDTF">2024-08-01T12:10:51Z</dcterms:modified>
</cp:coreProperties>
</file>